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11"/>
  </p:notesMasterIdLst>
  <p:sldIdLst>
    <p:sldId id="256" r:id="rId2"/>
    <p:sldId id="257" r:id="rId3"/>
    <p:sldId id="263" r:id="rId4"/>
    <p:sldId id="264" r:id="rId5"/>
    <p:sldId id="259" r:id="rId6"/>
    <p:sldId id="258" r:id="rId7"/>
    <p:sldId id="265" r:id="rId8"/>
    <p:sldId id="266" r:id="rId9"/>
    <p:sldId id="267" r:id="rId10"/>
  </p:sldIdLst>
  <p:sldSz cx="24384000" cy="13716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Gill Sans Light"/>
          <a:ea typeface="Gill Sans Light"/>
          <a:cs typeface="Gill Sans Light"/>
        </a:font>
        <a:srgbClr val="535353"/>
      </a:tcTxStyle>
      <a:tcStyle>
        <a:tcBdr>
          <a:left>
            <a:ln w="12700" cap="flat">
              <a:solidFill>
                <a:srgbClr val="340053"/>
              </a:solidFill>
              <a:prstDash val="solid"/>
              <a:round/>
            </a:ln>
          </a:left>
          <a:right>
            <a:ln w="12700" cap="flat">
              <a:solidFill>
                <a:srgbClr val="340053"/>
              </a:solidFill>
              <a:prstDash val="solid"/>
              <a:round/>
            </a:ln>
          </a:right>
          <a:top>
            <a:ln w="12700" cap="flat">
              <a:solidFill>
                <a:srgbClr val="340053"/>
              </a:solidFill>
              <a:prstDash val="solid"/>
              <a:round/>
            </a:ln>
          </a:top>
          <a:bottom>
            <a:ln w="12700" cap="flat">
              <a:solidFill>
                <a:srgbClr val="340053"/>
              </a:solidFill>
              <a:prstDash val="solid"/>
              <a:round/>
            </a:ln>
          </a:bottom>
          <a:insideH>
            <a:ln w="12700" cap="flat">
              <a:solidFill>
                <a:srgbClr val="340053"/>
              </a:solidFill>
              <a:prstDash val="solid"/>
              <a:round/>
            </a:ln>
          </a:insideH>
          <a:insideV>
            <a:ln w="12700" cap="flat">
              <a:solidFill>
                <a:srgbClr val="340053"/>
              </a:solidFill>
              <a:prstDash val="solid"/>
              <a:round/>
            </a:ln>
          </a:insideV>
        </a:tcBdr>
        <a:fill>
          <a:solidFill>
            <a:srgbClr val="D5E2E4"/>
          </a:solidFill>
        </a:fill>
      </a:tcStyle>
    </a:wholeTbl>
    <a:band2H>
      <a:tcTxStyle/>
      <a:tcStyle>
        <a:tcBdr/>
        <a:fill>
          <a:solidFill>
            <a:srgbClr val="EBF1F2"/>
          </a:solidFill>
        </a:fill>
      </a:tcStyle>
    </a:band2H>
    <a:firstCol>
      <a:tcTxStyle b="on" i="off">
        <a:font>
          <a:latin typeface="Gill Sans SemiBold"/>
          <a:ea typeface="Gill Sans SemiBold"/>
          <a:cs typeface="Gill Sans SemiBold"/>
        </a:font>
        <a:srgbClr val="340053"/>
      </a:tcTxStyle>
      <a:tcStyle>
        <a:tcBdr>
          <a:left>
            <a:ln w="12700" cap="flat">
              <a:solidFill>
                <a:srgbClr val="340053"/>
              </a:solidFill>
              <a:prstDash val="solid"/>
              <a:round/>
            </a:ln>
          </a:left>
          <a:right>
            <a:ln w="12700" cap="flat">
              <a:solidFill>
                <a:srgbClr val="340053"/>
              </a:solidFill>
              <a:prstDash val="solid"/>
              <a:round/>
            </a:ln>
          </a:right>
          <a:top>
            <a:ln w="12700" cap="flat">
              <a:solidFill>
                <a:srgbClr val="340053"/>
              </a:solidFill>
              <a:prstDash val="solid"/>
              <a:round/>
            </a:ln>
          </a:top>
          <a:bottom>
            <a:ln w="12700" cap="flat">
              <a:solidFill>
                <a:srgbClr val="340053"/>
              </a:solidFill>
              <a:prstDash val="solid"/>
              <a:round/>
            </a:ln>
          </a:bottom>
          <a:insideH>
            <a:ln w="12700" cap="flat">
              <a:solidFill>
                <a:srgbClr val="340053"/>
              </a:solidFill>
              <a:prstDash val="solid"/>
              <a:round/>
            </a:ln>
          </a:insideH>
          <a:insideV>
            <a:ln w="12700" cap="flat">
              <a:solidFill>
                <a:srgbClr val="340053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 SemiBold"/>
          <a:ea typeface="Gill Sans SemiBold"/>
          <a:cs typeface="Gill Sans SemiBold"/>
        </a:font>
        <a:srgbClr val="340053"/>
      </a:tcTxStyle>
      <a:tcStyle>
        <a:tcBdr>
          <a:left>
            <a:ln w="12700" cap="flat">
              <a:solidFill>
                <a:srgbClr val="340053"/>
              </a:solidFill>
              <a:prstDash val="solid"/>
              <a:round/>
            </a:ln>
          </a:left>
          <a:right>
            <a:ln w="12700" cap="flat">
              <a:solidFill>
                <a:srgbClr val="340053"/>
              </a:solidFill>
              <a:prstDash val="solid"/>
              <a:round/>
            </a:ln>
          </a:right>
          <a:top>
            <a:ln w="38100" cap="flat">
              <a:solidFill>
                <a:srgbClr val="340053"/>
              </a:solidFill>
              <a:prstDash val="solid"/>
              <a:round/>
            </a:ln>
          </a:top>
          <a:bottom>
            <a:ln w="12700" cap="flat">
              <a:solidFill>
                <a:srgbClr val="340053"/>
              </a:solidFill>
              <a:prstDash val="solid"/>
              <a:round/>
            </a:ln>
          </a:bottom>
          <a:insideH>
            <a:ln w="12700" cap="flat">
              <a:solidFill>
                <a:srgbClr val="340053"/>
              </a:solidFill>
              <a:prstDash val="solid"/>
              <a:round/>
            </a:ln>
          </a:insideH>
          <a:insideV>
            <a:ln w="12700" cap="flat">
              <a:solidFill>
                <a:srgbClr val="340053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Gill Sans SemiBold"/>
          <a:ea typeface="Gill Sans SemiBold"/>
          <a:cs typeface="Gill Sans SemiBold"/>
        </a:font>
        <a:srgbClr val="340053"/>
      </a:tcTxStyle>
      <a:tcStyle>
        <a:tcBdr>
          <a:left>
            <a:ln w="12700" cap="flat">
              <a:solidFill>
                <a:srgbClr val="340053"/>
              </a:solidFill>
              <a:prstDash val="solid"/>
              <a:round/>
            </a:ln>
          </a:left>
          <a:right>
            <a:ln w="12700" cap="flat">
              <a:solidFill>
                <a:srgbClr val="340053"/>
              </a:solidFill>
              <a:prstDash val="solid"/>
              <a:round/>
            </a:ln>
          </a:right>
          <a:top>
            <a:ln w="12700" cap="flat">
              <a:solidFill>
                <a:srgbClr val="340053"/>
              </a:solidFill>
              <a:prstDash val="solid"/>
              <a:round/>
            </a:ln>
          </a:top>
          <a:bottom>
            <a:ln w="38100" cap="flat">
              <a:solidFill>
                <a:srgbClr val="340053"/>
              </a:solidFill>
              <a:prstDash val="solid"/>
              <a:round/>
            </a:ln>
          </a:bottom>
          <a:insideH>
            <a:ln w="12700" cap="flat">
              <a:solidFill>
                <a:srgbClr val="340053"/>
              </a:solidFill>
              <a:prstDash val="solid"/>
              <a:round/>
            </a:ln>
          </a:insideH>
          <a:insideV>
            <a:ln w="12700" cap="flat">
              <a:solidFill>
                <a:srgbClr val="340053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Gill Sans Light"/>
          <a:ea typeface="Gill Sans Light"/>
          <a:cs typeface="Gill Sans Light"/>
        </a:font>
        <a:srgbClr val="535353"/>
      </a:tcTxStyle>
      <a:tcStyle>
        <a:tcBdr>
          <a:left>
            <a:ln w="12700" cap="flat">
              <a:solidFill>
                <a:srgbClr val="340053"/>
              </a:solidFill>
              <a:prstDash val="solid"/>
              <a:round/>
            </a:ln>
          </a:left>
          <a:right>
            <a:ln w="12700" cap="flat">
              <a:solidFill>
                <a:srgbClr val="340053"/>
              </a:solidFill>
              <a:prstDash val="solid"/>
              <a:round/>
            </a:ln>
          </a:right>
          <a:top>
            <a:ln w="12700" cap="flat">
              <a:solidFill>
                <a:srgbClr val="340053"/>
              </a:solidFill>
              <a:prstDash val="solid"/>
              <a:round/>
            </a:ln>
          </a:top>
          <a:bottom>
            <a:ln w="12700" cap="flat">
              <a:solidFill>
                <a:srgbClr val="340053"/>
              </a:solidFill>
              <a:prstDash val="solid"/>
              <a:round/>
            </a:ln>
          </a:bottom>
          <a:insideH>
            <a:ln w="12700" cap="flat">
              <a:solidFill>
                <a:srgbClr val="340053"/>
              </a:solidFill>
              <a:prstDash val="solid"/>
              <a:round/>
            </a:ln>
          </a:insideH>
          <a:insideV>
            <a:ln w="12700" cap="flat">
              <a:solidFill>
                <a:srgbClr val="340053"/>
              </a:solidFill>
              <a:prstDash val="solid"/>
              <a:round/>
            </a:ln>
          </a:insideV>
        </a:tcBdr>
        <a:fill>
          <a:solidFill>
            <a:srgbClr val="F1DDCB"/>
          </a:solidFill>
        </a:fill>
      </a:tcStyle>
    </a:wholeTbl>
    <a:band2H>
      <a:tcTxStyle/>
      <a:tcStyle>
        <a:tcBdr/>
        <a:fill>
          <a:solidFill>
            <a:srgbClr val="F8EFE7"/>
          </a:solidFill>
        </a:fill>
      </a:tcStyle>
    </a:band2H>
    <a:firstCol>
      <a:tcTxStyle b="on" i="off">
        <a:font>
          <a:latin typeface="Gill Sans SemiBold"/>
          <a:ea typeface="Gill Sans SemiBold"/>
          <a:cs typeface="Gill Sans SemiBold"/>
        </a:font>
        <a:srgbClr val="340053"/>
      </a:tcTxStyle>
      <a:tcStyle>
        <a:tcBdr>
          <a:left>
            <a:ln w="12700" cap="flat">
              <a:solidFill>
                <a:srgbClr val="340053"/>
              </a:solidFill>
              <a:prstDash val="solid"/>
              <a:round/>
            </a:ln>
          </a:left>
          <a:right>
            <a:ln w="12700" cap="flat">
              <a:solidFill>
                <a:srgbClr val="340053"/>
              </a:solidFill>
              <a:prstDash val="solid"/>
              <a:round/>
            </a:ln>
          </a:right>
          <a:top>
            <a:ln w="12700" cap="flat">
              <a:solidFill>
                <a:srgbClr val="340053"/>
              </a:solidFill>
              <a:prstDash val="solid"/>
              <a:round/>
            </a:ln>
          </a:top>
          <a:bottom>
            <a:ln w="12700" cap="flat">
              <a:solidFill>
                <a:srgbClr val="340053"/>
              </a:solidFill>
              <a:prstDash val="solid"/>
              <a:round/>
            </a:ln>
          </a:bottom>
          <a:insideH>
            <a:ln w="12700" cap="flat">
              <a:solidFill>
                <a:srgbClr val="340053"/>
              </a:solidFill>
              <a:prstDash val="solid"/>
              <a:round/>
            </a:ln>
          </a:insideH>
          <a:insideV>
            <a:ln w="12700" cap="flat">
              <a:solidFill>
                <a:srgbClr val="340053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Gill Sans SemiBold"/>
          <a:ea typeface="Gill Sans SemiBold"/>
          <a:cs typeface="Gill Sans SemiBold"/>
        </a:font>
        <a:srgbClr val="340053"/>
      </a:tcTxStyle>
      <a:tcStyle>
        <a:tcBdr>
          <a:left>
            <a:ln w="12700" cap="flat">
              <a:solidFill>
                <a:srgbClr val="340053"/>
              </a:solidFill>
              <a:prstDash val="solid"/>
              <a:round/>
            </a:ln>
          </a:left>
          <a:right>
            <a:ln w="12700" cap="flat">
              <a:solidFill>
                <a:srgbClr val="340053"/>
              </a:solidFill>
              <a:prstDash val="solid"/>
              <a:round/>
            </a:ln>
          </a:right>
          <a:top>
            <a:ln w="38100" cap="flat">
              <a:solidFill>
                <a:srgbClr val="340053"/>
              </a:solidFill>
              <a:prstDash val="solid"/>
              <a:round/>
            </a:ln>
          </a:top>
          <a:bottom>
            <a:ln w="12700" cap="flat">
              <a:solidFill>
                <a:srgbClr val="340053"/>
              </a:solidFill>
              <a:prstDash val="solid"/>
              <a:round/>
            </a:ln>
          </a:bottom>
          <a:insideH>
            <a:ln w="12700" cap="flat">
              <a:solidFill>
                <a:srgbClr val="340053"/>
              </a:solidFill>
              <a:prstDash val="solid"/>
              <a:round/>
            </a:ln>
          </a:insideH>
          <a:insideV>
            <a:ln w="12700" cap="flat">
              <a:solidFill>
                <a:srgbClr val="340053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Gill Sans SemiBold"/>
          <a:ea typeface="Gill Sans SemiBold"/>
          <a:cs typeface="Gill Sans SemiBold"/>
        </a:font>
        <a:srgbClr val="340053"/>
      </a:tcTxStyle>
      <a:tcStyle>
        <a:tcBdr>
          <a:left>
            <a:ln w="12700" cap="flat">
              <a:solidFill>
                <a:srgbClr val="340053"/>
              </a:solidFill>
              <a:prstDash val="solid"/>
              <a:round/>
            </a:ln>
          </a:left>
          <a:right>
            <a:ln w="12700" cap="flat">
              <a:solidFill>
                <a:srgbClr val="340053"/>
              </a:solidFill>
              <a:prstDash val="solid"/>
              <a:round/>
            </a:ln>
          </a:right>
          <a:top>
            <a:ln w="12700" cap="flat">
              <a:solidFill>
                <a:srgbClr val="340053"/>
              </a:solidFill>
              <a:prstDash val="solid"/>
              <a:round/>
            </a:ln>
          </a:top>
          <a:bottom>
            <a:ln w="38100" cap="flat">
              <a:solidFill>
                <a:srgbClr val="340053"/>
              </a:solidFill>
              <a:prstDash val="solid"/>
              <a:round/>
            </a:ln>
          </a:bottom>
          <a:insideH>
            <a:ln w="12700" cap="flat">
              <a:solidFill>
                <a:srgbClr val="340053"/>
              </a:solidFill>
              <a:prstDash val="solid"/>
              <a:round/>
            </a:ln>
          </a:insideH>
          <a:insideV>
            <a:ln w="12700" cap="flat">
              <a:solidFill>
                <a:srgbClr val="340053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ill Sans Light"/>
          <a:ea typeface="Gill Sans Light"/>
          <a:cs typeface="Gill Sans Light"/>
        </a:font>
        <a:srgbClr val="535353"/>
      </a:tcTxStyle>
      <a:tcStyle>
        <a:tcBdr>
          <a:left>
            <a:ln w="12700" cap="flat">
              <a:solidFill>
                <a:srgbClr val="340053"/>
              </a:solidFill>
              <a:prstDash val="solid"/>
              <a:round/>
            </a:ln>
          </a:left>
          <a:right>
            <a:ln w="12700" cap="flat">
              <a:solidFill>
                <a:srgbClr val="340053"/>
              </a:solidFill>
              <a:prstDash val="solid"/>
              <a:round/>
            </a:ln>
          </a:right>
          <a:top>
            <a:ln w="12700" cap="flat">
              <a:solidFill>
                <a:srgbClr val="340053"/>
              </a:solidFill>
              <a:prstDash val="solid"/>
              <a:round/>
            </a:ln>
          </a:top>
          <a:bottom>
            <a:ln w="12700" cap="flat">
              <a:solidFill>
                <a:srgbClr val="340053"/>
              </a:solidFill>
              <a:prstDash val="solid"/>
              <a:round/>
            </a:ln>
          </a:bottom>
          <a:insideH>
            <a:ln w="12700" cap="flat">
              <a:solidFill>
                <a:srgbClr val="340053"/>
              </a:solidFill>
              <a:prstDash val="solid"/>
              <a:round/>
            </a:ln>
          </a:insideH>
          <a:insideV>
            <a:ln w="12700" cap="flat">
              <a:solidFill>
                <a:srgbClr val="340053"/>
              </a:solidFill>
              <a:prstDash val="solid"/>
              <a:round/>
            </a:ln>
          </a:insideV>
        </a:tcBdr>
        <a:fill>
          <a:solidFill>
            <a:srgbClr val="D1D3D7"/>
          </a:solidFill>
        </a:fill>
      </a:tcStyle>
    </a:wholeTbl>
    <a:band2H>
      <a:tcTxStyle/>
      <a:tcStyle>
        <a:tcBdr/>
        <a:fill>
          <a:solidFill>
            <a:srgbClr val="E9EAEC"/>
          </a:solidFill>
        </a:fill>
      </a:tcStyle>
    </a:band2H>
    <a:firstCol>
      <a:tcTxStyle b="on" i="off">
        <a:font>
          <a:latin typeface="Gill Sans SemiBold"/>
          <a:ea typeface="Gill Sans SemiBold"/>
          <a:cs typeface="Gill Sans SemiBold"/>
        </a:font>
        <a:srgbClr val="340053"/>
      </a:tcTxStyle>
      <a:tcStyle>
        <a:tcBdr>
          <a:left>
            <a:ln w="12700" cap="flat">
              <a:solidFill>
                <a:srgbClr val="340053"/>
              </a:solidFill>
              <a:prstDash val="solid"/>
              <a:round/>
            </a:ln>
          </a:left>
          <a:right>
            <a:ln w="12700" cap="flat">
              <a:solidFill>
                <a:srgbClr val="340053"/>
              </a:solidFill>
              <a:prstDash val="solid"/>
              <a:round/>
            </a:ln>
          </a:right>
          <a:top>
            <a:ln w="12700" cap="flat">
              <a:solidFill>
                <a:srgbClr val="340053"/>
              </a:solidFill>
              <a:prstDash val="solid"/>
              <a:round/>
            </a:ln>
          </a:top>
          <a:bottom>
            <a:ln w="12700" cap="flat">
              <a:solidFill>
                <a:srgbClr val="340053"/>
              </a:solidFill>
              <a:prstDash val="solid"/>
              <a:round/>
            </a:ln>
          </a:bottom>
          <a:insideH>
            <a:ln w="12700" cap="flat">
              <a:solidFill>
                <a:srgbClr val="340053"/>
              </a:solidFill>
              <a:prstDash val="solid"/>
              <a:round/>
            </a:ln>
          </a:insideH>
          <a:insideV>
            <a:ln w="12700" cap="flat">
              <a:solidFill>
                <a:srgbClr val="340053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Gill Sans SemiBold"/>
          <a:ea typeface="Gill Sans SemiBold"/>
          <a:cs typeface="Gill Sans SemiBold"/>
        </a:font>
        <a:srgbClr val="340053"/>
      </a:tcTxStyle>
      <a:tcStyle>
        <a:tcBdr>
          <a:left>
            <a:ln w="12700" cap="flat">
              <a:solidFill>
                <a:srgbClr val="340053"/>
              </a:solidFill>
              <a:prstDash val="solid"/>
              <a:round/>
            </a:ln>
          </a:left>
          <a:right>
            <a:ln w="12700" cap="flat">
              <a:solidFill>
                <a:srgbClr val="340053"/>
              </a:solidFill>
              <a:prstDash val="solid"/>
              <a:round/>
            </a:ln>
          </a:right>
          <a:top>
            <a:ln w="38100" cap="flat">
              <a:solidFill>
                <a:srgbClr val="340053"/>
              </a:solidFill>
              <a:prstDash val="solid"/>
              <a:round/>
            </a:ln>
          </a:top>
          <a:bottom>
            <a:ln w="12700" cap="flat">
              <a:solidFill>
                <a:srgbClr val="340053"/>
              </a:solidFill>
              <a:prstDash val="solid"/>
              <a:round/>
            </a:ln>
          </a:bottom>
          <a:insideH>
            <a:ln w="12700" cap="flat">
              <a:solidFill>
                <a:srgbClr val="340053"/>
              </a:solidFill>
              <a:prstDash val="solid"/>
              <a:round/>
            </a:ln>
          </a:insideH>
          <a:insideV>
            <a:ln w="12700" cap="flat">
              <a:solidFill>
                <a:srgbClr val="340053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Gill Sans SemiBold"/>
          <a:ea typeface="Gill Sans SemiBold"/>
          <a:cs typeface="Gill Sans SemiBold"/>
        </a:font>
        <a:srgbClr val="340053"/>
      </a:tcTxStyle>
      <a:tcStyle>
        <a:tcBdr>
          <a:left>
            <a:ln w="12700" cap="flat">
              <a:solidFill>
                <a:srgbClr val="340053"/>
              </a:solidFill>
              <a:prstDash val="solid"/>
              <a:round/>
            </a:ln>
          </a:left>
          <a:right>
            <a:ln w="12700" cap="flat">
              <a:solidFill>
                <a:srgbClr val="340053"/>
              </a:solidFill>
              <a:prstDash val="solid"/>
              <a:round/>
            </a:ln>
          </a:right>
          <a:top>
            <a:ln w="12700" cap="flat">
              <a:solidFill>
                <a:srgbClr val="340053"/>
              </a:solidFill>
              <a:prstDash val="solid"/>
              <a:round/>
            </a:ln>
          </a:top>
          <a:bottom>
            <a:ln w="38100" cap="flat">
              <a:solidFill>
                <a:srgbClr val="340053"/>
              </a:solidFill>
              <a:prstDash val="solid"/>
              <a:round/>
            </a:ln>
          </a:bottom>
          <a:insideH>
            <a:ln w="12700" cap="flat">
              <a:solidFill>
                <a:srgbClr val="340053"/>
              </a:solidFill>
              <a:prstDash val="solid"/>
              <a:round/>
            </a:ln>
          </a:insideH>
          <a:insideV>
            <a:ln w="12700" cap="flat">
              <a:solidFill>
                <a:srgbClr val="340053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ill Sans Light"/>
          <a:ea typeface="Gill Sans Light"/>
          <a:cs typeface="Gill Sans Light"/>
        </a:font>
        <a:srgbClr val="53535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/>
      <a:tcStyle>
        <a:tcBdr/>
        <a:fill>
          <a:solidFill>
            <a:srgbClr val="340053"/>
          </a:solidFill>
        </a:fill>
      </a:tcStyle>
    </a:band2H>
    <a:firstCol>
      <a:tcTxStyle b="on" i="off">
        <a:font>
          <a:latin typeface="Gill Sans SemiBold"/>
          <a:ea typeface="Gill Sans SemiBold"/>
          <a:cs typeface="Gill Sans SemiBold"/>
        </a:font>
        <a:srgbClr val="34005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 SemiBold"/>
          <a:ea typeface="Gill Sans SemiBold"/>
          <a:cs typeface="Gill Sans SemiBold"/>
        </a:font>
        <a:srgbClr val="53535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35353"/>
              </a:solidFill>
              <a:prstDash val="solid"/>
              <a:round/>
            </a:ln>
          </a:top>
          <a:bottom>
            <a:ln w="25400" cap="flat">
              <a:solidFill>
                <a:srgbClr val="53535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40053"/>
          </a:solidFill>
        </a:fill>
      </a:tcStyle>
    </a:lastRow>
    <a:firstRow>
      <a:tcTxStyle b="on" i="off">
        <a:font>
          <a:latin typeface="Gill Sans SemiBold"/>
          <a:ea typeface="Gill Sans SemiBold"/>
          <a:cs typeface="Gill Sans SemiBold"/>
        </a:font>
        <a:srgbClr val="34005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35353"/>
              </a:solidFill>
              <a:prstDash val="solid"/>
              <a:round/>
            </a:ln>
          </a:top>
          <a:bottom>
            <a:ln w="25400" cap="flat">
              <a:solidFill>
                <a:srgbClr val="53535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ill Sans Light"/>
          <a:ea typeface="Gill Sans Light"/>
          <a:cs typeface="Gill Sans Light"/>
        </a:font>
        <a:srgbClr val="535353"/>
      </a:tcTxStyle>
      <a:tcStyle>
        <a:tcBdr>
          <a:left>
            <a:ln w="12700" cap="flat">
              <a:solidFill>
                <a:srgbClr val="340053"/>
              </a:solidFill>
              <a:prstDash val="solid"/>
              <a:round/>
            </a:ln>
          </a:left>
          <a:right>
            <a:ln w="12700" cap="flat">
              <a:solidFill>
                <a:srgbClr val="340053"/>
              </a:solidFill>
              <a:prstDash val="solid"/>
              <a:round/>
            </a:ln>
          </a:right>
          <a:top>
            <a:ln w="12700" cap="flat">
              <a:solidFill>
                <a:srgbClr val="340053"/>
              </a:solidFill>
              <a:prstDash val="solid"/>
              <a:round/>
            </a:ln>
          </a:top>
          <a:bottom>
            <a:ln w="12700" cap="flat">
              <a:solidFill>
                <a:srgbClr val="340053"/>
              </a:solidFill>
              <a:prstDash val="solid"/>
              <a:round/>
            </a:ln>
          </a:bottom>
          <a:insideH>
            <a:ln w="12700" cap="flat">
              <a:solidFill>
                <a:srgbClr val="340053"/>
              </a:solidFill>
              <a:prstDash val="solid"/>
              <a:round/>
            </a:ln>
          </a:insideH>
          <a:insideV>
            <a:ln w="12700" cap="flat">
              <a:solidFill>
                <a:srgbClr val="340053"/>
              </a:solidFill>
              <a:prstDash val="solid"/>
              <a:round/>
            </a:ln>
          </a:insideV>
        </a:tcBdr>
        <a:fill>
          <a:solidFill>
            <a:srgbClr val="CFCFCF"/>
          </a:solidFill>
        </a:fill>
      </a:tcStyle>
    </a:wholeTbl>
    <a:band2H>
      <a:tcTxStyle/>
      <a:tcStyle>
        <a:tcBdr/>
        <a:fill>
          <a:solidFill>
            <a:srgbClr val="E9E9E9"/>
          </a:solidFill>
        </a:fill>
      </a:tcStyle>
    </a:band2H>
    <a:firstCol>
      <a:tcTxStyle b="on" i="off">
        <a:font>
          <a:latin typeface="Gill Sans SemiBold"/>
          <a:ea typeface="Gill Sans SemiBold"/>
          <a:cs typeface="Gill Sans SemiBold"/>
        </a:font>
        <a:srgbClr val="340053"/>
      </a:tcTxStyle>
      <a:tcStyle>
        <a:tcBdr>
          <a:left>
            <a:ln w="12700" cap="flat">
              <a:solidFill>
                <a:srgbClr val="340053"/>
              </a:solidFill>
              <a:prstDash val="solid"/>
              <a:round/>
            </a:ln>
          </a:left>
          <a:right>
            <a:ln w="12700" cap="flat">
              <a:solidFill>
                <a:srgbClr val="340053"/>
              </a:solidFill>
              <a:prstDash val="solid"/>
              <a:round/>
            </a:ln>
          </a:right>
          <a:top>
            <a:ln w="12700" cap="flat">
              <a:solidFill>
                <a:srgbClr val="340053"/>
              </a:solidFill>
              <a:prstDash val="solid"/>
              <a:round/>
            </a:ln>
          </a:top>
          <a:bottom>
            <a:ln w="12700" cap="flat">
              <a:solidFill>
                <a:srgbClr val="340053"/>
              </a:solidFill>
              <a:prstDash val="solid"/>
              <a:round/>
            </a:ln>
          </a:bottom>
          <a:insideH>
            <a:ln w="12700" cap="flat">
              <a:solidFill>
                <a:srgbClr val="340053"/>
              </a:solidFill>
              <a:prstDash val="solid"/>
              <a:round/>
            </a:ln>
          </a:insideH>
          <a:insideV>
            <a:ln w="12700" cap="flat">
              <a:solidFill>
                <a:srgbClr val="340053"/>
              </a:solidFill>
              <a:prstDash val="solid"/>
              <a:round/>
            </a:ln>
          </a:insideV>
        </a:tcBdr>
        <a:fill>
          <a:solidFill>
            <a:srgbClr val="535353"/>
          </a:solidFill>
        </a:fill>
      </a:tcStyle>
    </a:firstCol>
    <a:lastRow>
      <a:tcTxStyle b="on" i="off">
        <a:font>
          <a:latin typeface="Gill Sans SemiBold"/>
          <a:ea typeface="Gill Sans SemiBold"/>
          <a:cs typeface="Gill Sans SemiBold"/>
        </a:font>
        <a:srgbClr val="340053"/>
      </a:tcTxStyle>
      <a:tcStyle>
        <a:tcBdr>
          <a:left>
            <a:ln w="12700" cap="flat">
              <a:solidFill>
                <a:srgbClr val="340053"/>
              </a:solidFill>
              <a:prstDash val="solid"/>
              <a:round/>
            </a:ln>
          </a:left>
          <a:right>
            <a:ln w="12700" cap="flat">
              <a:solidFill>
                <a:srgbClr val="340053"/>
              </a:solidFill>
              <a:prstDash val="solid"/>
              <a:round/>
            </a:ln>
          </a:right>
          <a:top>
            <a:ln w="38100" cap="flat">
              <a:solidFill>
                <a:srgbClr val="340053"/>
              </a:solidFill>
              <a:prstDash val="solid"/>
              <a:round/>
            </a:ln>
          </a:top>
          <a:bottom>
            <a:ln w="12700" cap="flat">
              <a:solidFill>
                <a:srgbClr val="340053"/>
              </a:solidFill>
              <a:prstDash val="solid"/>
              <a:round/>
            </a:ln>
          </a:bottom>
          <a:insideH>
            <a:ln w="12700" cap="flat">
              <a:solidFill>
                <a:srgbClr val="340053"/>
              </a:solidFill>
              <a:prstDash val="solid"/>
              <a:round/>
            </a:ln>
          </a:insideH>
          <a:insideV>
            <a:ln w="12700" cap="flat">
              <a:solidFill>
                <a:srgbClr val="340053"/>
              </a:solidFill>
              <a:prstDash val="solid"/>
              <a:round/>
            </a:ln>
          </a:insideV>
        </a:tcBdr>
        <a:fill>
          <a:solidFill>
            <a:srgbClr val="535353"/>
          </a:solidFill>
        </a:fill>
      </a:tcStyle>
    </a:lastRow>
    <a:firstRow>
      <a:tcTxStyle b="on" i="off">
        <a:font>
          <a:latin typeface="Gill Sans SemiBold"/>
          <a:ea typeface="Gill Sans SemiBold"/>
          <a:cs typeface="Gill Sans SemiBold"/>
        </a:font>
        <a:srgbClr val="340053"/>
      </a:tcTxStyle>
      <a:tcStyle>
        <a:tcBdr>
          <a:left>
            <a:ln w="12700" cap="flat">
              <a:solidFill>
                <a:srgbClr val="340053"/>
              </a:solidFill>
              <a:prstDash val="solid"/>
              <a:round/>
            </a:ln>
          </a:left>
          <a:right>
            <a:ln w="12700" cap="flat">
              <a:solidFill>
                <a:srgbClr val="340053"/>
              </a:solidFill>
              <a:prstDash val="solid"/>
              <a:round/>
            </a:ln>
          </a:right>
          <a:top>
            <a:ln w="12700" cap="flat">
              <a:solidFill>
                <a:srgbClr val="340053"/>
              </a:solidFill>
              <a:prstDash val="solid"/>
              <a:round/>
            </a:ln>
          </a:top>
          <a:bottom>
            <a:ln w="38100" cap="flat">
              <a:solidFill>
                <a:srgbClr val="340053"/>
              </a:solidFill>
              <a:prstDash val="solid"/>
              <a:round/>
            </a:ln>
          </a:bottom>
          <a:insideH>
            <a:ln w="12700" cap="flat">
              <a:solidFill>
                <a:srgbClr val="340053"/>
              </a:solidFill>
              <a:prstDash val="solid"/>
              <a:round/>
            </a:ln>
          </a:insideH>
          <a:insideV>
            <a:ln w="12700" cap="flat">
              <a:solidFill>
                <a:srgbClr val="340053"/>
              </a:solidFill>
              <a:prstDash val="solid"/>
              <a:round/>
            </a:ln>
          </a:insideV>
        </a:tcBdr>
        <a:fill>
          <a:solidFill>
            <a:srgbClr val="535353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ill Sans Light"/>
          <a:ea typeface="Gill Sans Light"/>
          <a:cs typeface="Gill Sans Light"/>
        </a:font>
        <a:srgbClr val="535353"/>
      </a:tcTxStyle>
      <a:tcStyle>
        <a:tcBdr>
          <a:left>
            <a:ln w="12700" cap="flat">
              <a:solidFill>
                <a:srgbClr val="535353"/>
              </a:solidFill>
              <a:prstDash val="solid"/>
              <a:round/>
            </a:ln>
          </a:left>
          <a:right>
            <a:ln w="12700" cap="flat">
              <a:solidFill>
                <a:srgbClr val="535353"/>
              </a:solidFill>
              <a:prstDash val="solid"/>
              <a:round/>
            </a:ln>
          </a:right>
          <a:top>
            <a:ln w="12700" cap="flat">
              <a:solidFill>
                <a:srgbClr val="535353"/>
              </a:solidFill>
              <a:prstDash val="solid"/>
              <a:round/>
            </a:ln>
          </a:top>
          <a:bottom>
            <a:ln w="12700" cap="flat">
              <a:solidFill>
                <a:srgbClr val="535353"/>
              </a:solidFill>
              <a:prstDash val="solid"/>
              <a:round/>
            </a:ln>
          </a:bottom>
          <a:insideH>
            <a:ln w="12700" cap="flat">
              <a:solidFill>
                <a:srgbClr val="535353"/>
              </a:solidFill>
              <a:prstDash val="solid"/>
              <a:round/>
            </a:ln>
          </a:insideH>
          <a:insideV>
            <a:ln w="12700" cap="flat">
              <a:solidFill>
                <a:srgbClr val="535353"/>
              </a:solidFill>
              <a:prstDash val="solid"/>
              <a:round/>
            </a:ln>
          </a:insideV>
        </a:tcBdr>
        <a:fill>
          <a:solidFill>
            <a:srgbClr val="535353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ill Sans SemiBold"/>
          <a:ea typeface="Gill Sans SemiBold"/>
          <a:cs typeface="Gill Sans SemiBold"/>
        </a:font>
        <a:srgbClr val="535353"/>
      </a:tcTxStyle>
      <a:tcStyle>
        <a:tcBdr>
          <a:left>
            <a:ln w="12700" cap="flat">
              <a:solidFill>
                <a:srgbClr val="535353"/>
              </a:solidFill>
              <a:prstDash val="solid"/>
              <a:round/>
            </a:ln>
          </a:left>
          <a:right>
            <a:ln w="12700" cap="flat">
              <a:solidFill>
                <a:srgbClr val="535353"/>
              </a:solidFill>
              <a:prstDash val="solid"/>
              <a:round/>
            </a:ln>
          </a:right>
          <a:top>
            <a:ln w="12700" cap="flat">
              <a:solidFill>
                <a:srgbClr val="535353"/>
              </a:solidFill>
              <a:prstDash val="solid"/>
              <a:round/>
            </a:ln>
          </a:top>
          <a:bottom>
            <a:ln w="12700" cap="flat">
              <a:solidFill>
                <a:srgbClr val="535353"/>
              </a:solidFill>
              <a:prstDash val="solid"/>
              <a:round/>
            </a:ln>
          </a:bottom>
          <a:insideH>
            <a:ln w="12700" cap="flat">
              <a:solidFill>
                <a:srgbClr val="535353"/>
              </a:solidFill>
              <a:prstDash val="solid"/>
              <a:round/>
            </a:ln>
          </a:insideH>
          <a:insideV>
            <a:ln w="12700" cap="flat">
              <a:solidFill>
                <a:srgbClr val="535353"/>
              </a:solidFill>
              <a:prstDash val="solid"/>
              <a:round/>
            </a:ln>
          </a:insideV>
        </a:tcBdr>
        <a:fill>
          <a:solidFill>
            <a:srgbClr val="535353">
              <a:alpha val="20000"/>
            </a:srgbClr>
          </a:solidFill>
        </a:fill>
      </a:tcStyle>
    </a:firstCol>
    <a:lastRow>
      <a:tcTxStyle b="on" i="off">
        <a:font>
          <a:latin typeface="Gill Sans SemiBold"/>
          <a:ea typeface="Gill Sans SemiBold"/>
          <a:cs typeface="Gill Sans SemiBold"/>
        </a:font>
        <a:srgbClr val="535353"/>
      </a:tcTxStyle>
      <a:tcStyle>
        <a:tcBdr>
          <a:left>
            <a:ln w="12700" cap="flat">
              <a:solidFill>
                <a:srgbClr val="535353"/>
              </a:solidFill>
              <a:prstDash val="solid"/>
              <a:round/>
            </a:ln>
          </a:left>
          <a:right>
            <a:ln w="12700" cap="flat">
              <a:solidFill>
                <a:srgbClr val="535353"/>
              </a:solidFill>
              <a:prstDash val="solid"/>
              <a:round/>
            </a:ln>
          </a:right>
          <a:top>
            <a:ln w="50800" cap="flat">
              <a:solidFill>
                <a:srgbClr val="535353"/>
              </a:solidFill>
              <a:prstDash val="solid"/>
              <a:round/>
            </a:ln>
          </a:top>
          <a:bottom>
            <a:ln w="12700" cap="flat">
              <a:solidFill>
                <a:srgbClr val="535353"/>
              </a:solidFill>
              <a:prstDash val="solid"/>
              <a:round/>
            </a:ln>
          </a:bottom>
          <a:insideH>
            <a:ln w="12700" cap="flat">
              <a:solidFill>
                <a:srgbClr val="535353"/>
              </a:solidFill>
              <a:prstDash val="solid"/>
              <a:round/>
            </a:ln>
          </a:insideH>
          <a:insideV>
            <a:ln w="12700" cap="flat">
              <a:solidFill>
                <a:srgbClr val="53535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Gill Sans SemiBold"/>
          <a:ea typeface="Gill Sans SemiBold"/>
          <a:cs typeface="Gill Sans SemiBold"/>
        </a:font>
        <a:srgbClr val="535353"/>
      </a:tcTxStyle>
      <a:tcStyle>
        <a:tcBdr>
          <a:left>
            <a:ln w="12700" cap="flat">
              <a:solidFill>
                <a:srgbClr val="535353"/>
              </a:solidFill>
              <a:prstDash val="solid"/>
              <a:round/>
            </a:ln>
          </a:left>
          <a:right>
            <a:ln w="12700" cap="flat">
              <a:solidFill>
                <a:srgbClr val="535353"/>
              </a:solidFill>
              <a:prstDash val="solid"/>
              <a:round/>
            </a:ln>
          </a:right>
          <a:top>
            <a:ln w="12700" cap="flat">
              <a:solidFill>
                <a:srgbClr val="535353"/>
              </a:solidFill>
              <a:prstDash val="solid"/>
              <a:round/>
            </a:ln>
          </a:top>
          <a:bottom>
            <a:ln w="25400" cap="flat">
              <a:solidFill>
                <a:srgbClr val="535353"/>
              </a:solidFill>
              <a:prstDash val="solid"/>
              <a:round/>
            </a:ln>
          </a:bottom>
          <a:insideH>
            <a:ln w="12700" cap="flat">
              <a:solidFill>
                <a:srgbClr val="535353"/>
              </a:solidFill>
              <a:prstDash val="solid"/>
              <a:round/>
            </a:ln>
          </a:insideH>
          <a:insideV>
            <a:ln w="12700" cap="flat">
              <a:solidFill>
                <a:srgbClr val="535353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691" y="14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2393389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D08D2A-A796-4B71-82A1-2C3107771F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562CBD9-9059-42EF-A3CC-25CF3F493F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49A56A-4F22-44E0-91DF-98FD63A67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D58D3-3EA7-447E-8029-2A2C5A347B1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9F1ADB-BF2D-49CE-A737-45FB796FA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C78EDD-D46C-4011-A927-96B7B746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24199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D585C3-81E2-4E54-A2D5-DAEF4C551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B3C5574-739F-43AD-9E49-C6E2DBA6A4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6555F6-3907-4FE7-B5B5-6F95246BD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D58D3-3EA7-447E-8029-2A2C5A347B1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BA9B07-FB22-4283-BB1E-808D33066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6998EE-D0B0-4B23-AA90-4770969FD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54916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34D150E-106E-4A9E-BF8D-D8A47D6340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8216560-A6FC-4D54-8405-5FE883677D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3030F3-1778-461E-8066-6860B1990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D58D3-3EA7-447E-8029-2A2C5A347B1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6FFD08-5FFA-44B3-8FA9-D407698E1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F871B6-A23B-44EE-9EC3-47B1BF673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19983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5257076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13474700" y="3098800"/>
            <a:ext cx="8712200" cy="101991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>
            <a:lvl1pPr marL="584200" indent="-584200">
              <a:lnSpc>
                <a:spcPct val="100000"/>
              </a:lnSpc>
              <a:spcBef>
                <a:spcPts val="5300"/>
              </a:spcBef>
              <a:defRPr sz="5200"/>
            </a:lvl1pPr>
            <a:lvl2pPr marL="1168400" indent="-584200">
              <a:lnSpc>
                <a:spcPct val="100000"/>
              </a:lnSpc>
              <a:spcBef>
                <a:spcPts val="5300"/>
              </a:spcBef>
              <a:defRPr sz="5200"/>
            </a:lvl2pPr>
            <a:lvl3pPr marL="1752600" indent="-584200">
              <a:lnSpc>
                <a:spcPct val="100000"/>
              </a:lnSpc>
              <a:spcBef>
                <a:spcPts val="5300"/>
              </a:spcBef>
              <a:defRPr sz="5200"/>
            </a:lvl3pPr>
            <a:lvl4pPr marL="2336800" indent="-584200">
              <a:lnSpc>
                <a:spcPct val="100000"/>
              </a:lnSpc>
              <a:spcBef>
                <a:spcPts val="5300"/>
              </a:spcBef>
              <a:defRPr sz="5200"/>
            </a:lvl4pPr>
            <a:lvl5pPr marL="2921000" indent="-584200">
              <a:lnSpc>
                <a:spcPct val="100000"/>
              </a:lnSpc>
              <a:spcBef>
                <a:spcPts val="5300"/>
              </a:spcBef>
              <a:defRPr sz="5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9826611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5642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3002B9-660E-4E68-8E0E-25C5BD9A4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0E78A7-6C22-47A1-8E34-D3E708959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8DB1AC-19DB-4645-AB96-5C12213E0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D58D3-3EA7-447E-8029-2A2C5A347B1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07B112-9FE9-40C8-AAE7-6F70C7926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25A2AA-36DF-40DE-A95F-D6B16C06B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3494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18BAC0-8B35-450C-BF9D-7A8CD41A9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750695-1E44-437E-A45F-78091B78E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CCDD0A-C5AA-430C-9876-E4BB3D6D2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D58D3-3EA7-447E-8029-2A2C5A347B1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0DEEFC-510D-4AFE-9B15-330A19BAE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E41426-890E-47CB-BFA2-E4B11C414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65621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9DF7BC-9935-4ED2-89C3-CC82A87E9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0D8ADA-74E5-4EBB-A5B3-C500635BFE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230281-1580-4E8E-9DBA-83D89DCD77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E87C-767A-4285-BC43-09BFF837B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D58D3-3EA7-447E-8029-2A2C5A347B1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D2D159-D360-4B4A-8BAE-FD1D835A1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5E0EA2-BBDA-4092-94F8-9B4293103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89968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97C10-46E2-4609-944A-D56AA8F71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9A2C1B-0779-4D08-9294-A18C32D9D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40C4A7-B540-45B5-A542-020593404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8351B64-2098-402F-ADF4-2B288DF180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4B874B3-0876-43A3-ACE1-AC02AE4D0D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B39F518-DD92-4580-976E-8BC3ABDB9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D58D3-3EA7-447E-8029-2A2C5A347B1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ACD6056-E397-45C5-A3CE-81470E8E1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40B3D9E-3B5E-47B4-91CE-7FE02E19E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43639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014843-564D-4175-A6B0-7D4C11770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0571266-B9AF-40D4-AC29-54500DD40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D58D3-3EA7-447E-8029-2A2C5A347B1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8834D7-56FB-44BB-8C0E-887D549AF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CE8132E-8825-45C9-A483-8097BBE40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41454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5A6B16D-9388-4946-969A-1FF2C2D02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D58D3-3EA7-447E-8029-2A2C5A347B1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4C488EB-FD46-4E2B-900D-98DFDB7B0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4B13DDF-2653-4C40-B3BF-1BF746AD4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43965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B9F1FC-5AD8-4621-9C65-AA2174913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771AC0-EF43-4623-9EDB-B41493494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1540051-E86D-4A8F-9BB0-CAD6B91D22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5E6EFEE-EFE7-4431-BA12-D2DA005D2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D58D3-3EA7-447E-8029-2A2C5A347B1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0B91CF-117B-4A58-A64A-C9474B742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0BF9E6-EFC7-4BD5-A6B8-5C06883E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00361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250ED4-A05B-4C72-AF0B-1B832D461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B597947-FFA0-40FD-B4B3-275335888C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212905-E794-40BE-BA4A-0C41B3AFC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4C67217-C60B-40D7-91B1-4982621B6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D58D3-3EA7-447E-8029-2A2C5A347B1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60F97B-DE42-4BFA-88CC-F6738E6AD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CFFAD7-4A02-42C7-8216-81B4FD82E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28243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90A37F-716D-44B8-A19F-AB5867600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7CAC52-E4FE-406E-93C7-1FF3CB87BD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911FFF-0EB2-4BC5-932B-6655B9327C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D58D3-3EA7-447E-8029-2A2C5A347B1B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AEB2CD-475D-4C1A-8D4D-08F068FA46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9F15A2-3BB3-4F7B-A57F-5BF8622E82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853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v.yatsuk@cnets.com.u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6CA2268-B63C-496E-8805-4B809D327C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750" y="2797479"/>
            <a:ext cx="23050500" cy="809141"/>
          </a:xfrm>
        </p:spPr>
        <p:txBody>
          <a:bodyPr>
            <a:normAutofit/>
          </a:bodyPr>
          <a:lstStyle/>
          <a:p>
            <a:r>
              <a:rPr lang="uk-UA" sz="4800" b="1" i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sz="4800" b="1" i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i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колодязів</a:t>
            </a:r>
            <a:r>
              <a:rPr lang="ru-RU" sz="4800" b="1" i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 мереж </a:t>
            </a:r>
            <a:r>
              <a:rPr lang="en-US" sz="4800" b="1" i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LoraWan </a:t>
            </a:r>
            <a:r>
              <a:rPr lang="ru-RU" sz="4800" b="1" i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4800" b="1" i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NB-IoT</a:t>
            </a:r>
            <a:endParaRPr lang="ru-RU" sz="48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84950F6-DE27-451C-A581-0A5E245F919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3304" y="-1"/>
            <a:ext cx="2911151" cy="234411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55155A5-1EEC-4AB6-9788-01893951AA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603" y="4029911"/>
            <a:ext cx="7831785" cy="685217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5">
            <a:extLst>
              <a:ext uri="{FF2B5EF4-FFF2-40B4-BE49-F238E27FC236}">
                <a16:creationId xmlns:a16="http://schemas.microsoft.com/office/drawing/2014/main" id="{E390C0D3-802F-4943-BA85-C50329513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937" y="3989712"/>
            <a:ext cx="22945724" cy="5434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Датчик відкриття люків використовує мережу NB-</a:t>
            </a:r>
            <a:r>
              <a:rPr lang="uk-UA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IoT</a:t>
            </a: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діапазону B1(2100), B3(1800), B5(850), B7(2600) B8(900) B200(800) МГц або </a:t>
            </a:r>
            <a:r>
              <a:rPr lang="uk-UA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LoRaWAN</a:t>
            </a: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864-868 та призначений для дистанційного контролю несанкціонованого доступу до колодязі. Датчик дозволяє відстежувати відкриття люків і запобігати надзвичайним ситуаціям. Датчик кріпиться під кришкою люка і спрацьовує під час піднімання кришки по сигналу від акселерометра. Антена датчика виводиться на зовнішню сторону люка, що забезпечує впевнений радіоприйом на велику відстань. </a:t>
            </a:r>
            <a:endParaRPr lang="ru-UA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Датчик встановлений у металевий корпус, який кріпиться до люка за допомогою болтового кріплення. </a:t>
            </a:r>
            <a:endParaRPr lang="ru-UA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Плата датчика додатково захищена герметичним пластиковим корпусом, який оснащений датчиком відкриття.</a:t>
            </a:r>
            <a:endParaRPr lang="ru-UA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Датчик MHM V.1.01 призначений для роботи з мережами </a:t>
            </a:r>
            <a:r>
              <a:rPr lang="uk-UA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LoRaWAN</a:t>
            </a: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датчик MHM V.1.02 – з мережами NB-</a:t>
            </a:r>
            <a:r>
              <a:rPr lang="uk-UA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IoT</a:t>
            </a:r>
            <a:endParaRPr lang="ru-UA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EB219D9-3C8A-413B-A090-573C4EE2131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3304" y="-1"/>
            <a:ext cx="2911151" cy="2344117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2">
            <a:extLst>
              <a:ext uri="{FF2B5EF4-FFF2-40B4-BE49-F238E27FC236}">
                <a16:creationId xmlns:a16="http://schemas.microsoft.com/office/drawing/2014/main" id="{0A1669B3-3CBF-4D71-A05F-B7F069293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036" y="663826"/>
            <a:ext cx="23050500" cy="2886075"/>
          </a:xfrm>
        </p:spPr>
        <p:txBody>
          <a:bodyPr>
            <a:normAutofit/>
          </a:bodyPr>
          <a:lstStyle/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141C002-E4D8-4400-A189-6BE8369118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3304" y="-1"/>
            <a:ext cx="2911151" cy="2344117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C2CD2899-8A04-486E-8314-75E8BD3AA5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312354"/>
              </p:ext>
            </p:extLst>
          </p:nvPr>
        </p:nvGraphicFramePr>
        <p:xfrm>
          <a:off x="3004455" y="2903953"/>
          <a:ext cx="18157374" cy="795813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472767">
                  <a:extLst>
                    <a:ext uri="{9D8B030D-6E8A-4147-A177-3AD203B41FA5}">
                      <a16:colId xmlns:a16="http://schemas.microsoft.com/office/drawing/2014/main" val="710321578"/>
                    </a:ext>
                  </a:extLst>
                </a:gridCol>
                <a:gridCol w="11684607">
                  <a:extLst>
                    <a:ext uri="{9D8B030D-6E8A-4147-A177-3AD203B41FA5}">
                      <a16:colId xmlns:a16="http://schemas.microsoft.com/office/drawing/2014/main" val="2664283101"/>
                    </a:ext>
                  </a:extLst>
                </a:gridCol>
              </a:tblGrid>
              <a:tr h="5607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36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Параметри</a:t>
                      </a:r>
                      <a:endParaRPr lang="uk-UA" sz="3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36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Значення</a:t>
                      </a:r>
                      <a:endParaRPr lang="uk-UA" sz="3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6397999"/>
                  </a:ext>
                </a:extLst>
              </a:tr>
              <a:tr h="1975080">
                <a:tc>
                  <a:txBody>
                    <a:bodyPr/>
                    <a:lstStyle/>
                    <a:p>
                      <a:pPr marL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3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36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Діапазони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36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робочих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частот, МГц</a:t>
                      </a:r>
                      <a:endParaRPr lang="x-none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NB-IoT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1(2100), 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3(1800), 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5(850), 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7(2600) 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8(900) 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200(800)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LoRaWAN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RU864-868 EU863-870 KZ865-868</a:t>
                      </a:r>
                      <a:r>
                        <a:rPr lang="en-US" sz="3600" dirty="0"/>
                        <a:t> </a:t>
                      </a:r>
                      <a:endParaRPr lang="x-none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7698203"/>
                  </a:ext>
                </a:extLst>
              </a:tr>
              <a:tr h="11621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36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Діапазон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36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робочих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температур, °С</a:t>
                      </a:r>
                      <a:endParaRPr lang="x-none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- 40…+85</a:t>
                      </a:r>
                      <a:endParaRPr lang="x-none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9938257"/>
                  </a:ext>
                </a:extLst>
              </a:tr>
              <a:tr h="11621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36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Габаритні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36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розміри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мм</a:t>
                      </a:r>
                      <a:endParaRPr lang="x-none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300х100х55</a:t>
                      </a:r>
                      <a:endParaRPr lang="x-none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5334554"/>
                  </a:ext>
                </a:extLst>
              </a:tr>
              <a:tr h="7157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36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Маса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г,</a:t>
                      </a:r>
                      <a:endParaRPr lang="x-none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x-none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3503929"/>
                  </a:ext>
                </a:extLst>
              </a:tr>
              <a:tr h="10856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36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Ступінь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36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захисту</a:t>
                      </a:r>
                      <a:endParaRPr lang="uk-UA" sz="3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IP67</a:t>
                      </a:r>
                      <a:endParaRPr lang="x-none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8959389"/>
                  </a:ext>
                </a:extLst>
              </a:tr>
              <a:tr h="693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36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Строк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36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служби</a:t>
                      </a:r>
                      <a:endParaRPr lang="uk-UA" sz="3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36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Щонайменше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 </a:t>
                      </a:r>
                      <a:r>
                        <a:rPr lang="uk-UA" sz="36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років</a:t>
                      </a:r>
                      <a:endParaRPr lang="uk-UA" sz="3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9272929"/>
                  </a:ext>
                </a:extLst>
              </a:tr>
              <a:tr h="6031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Робота </a:t>
                      </a:r>
                      <a:r>
                        <a:rPr lang="uk-UA" sz="36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36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батареї</a:t>
                      </a:r>
                      <a:endParaRPr lang="uk-UA" sz="3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36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Щонайменше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 </a:t>
                      </a:r>
                      <a:r>
                        <a:rPr lang="uk-UA" sz="36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років</a:t>
                      </a:r>
                      <a:endParaRPr lang="uk-UA" sz="3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60703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1196661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">
            <a:extLst>
              <a:ext uri="{FF2B5EF4-FFF2-40B4-BE49-F238E27FC236}">
                <a16:creationId xmlns:a16="http://schemas.microsoft.com/office/drawing/2014/main" id="{4135C6C9-8B26-461E-B75C-37AA7DFC2F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457963" y="6333913"/>
            <a:ext cx="2833918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x-none" sz="1100" b="1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kumimoji="0" lang="ru-RU" altLang="x-non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896A577-3E21-4BFE-8126-40F2D306CB3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3304" y="-1"/>
            <a:ext cx="2911151" cy="234411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727206C-926A-46CA-AEB2-C77718B7407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45704" y="152399"/>
            <a:ext cx="2911151" cy="234411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4306929-3E0A-46B1-A580-0A84E4E9BF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98104" y="304799"/>
            <a:ext cx="2911151" cy="23441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C83C1B6-DF3D-4DBE-A197-70B41F671443}"/>
              </a:ext>
            </a:extLst>
          </p:cNvPr>
          <p:cNvSpPr txBox="1"/>
          <p:nvPr/>
        </p:nvSpPr>
        <p:spPr>
          <a:xfrm>
            <a:off x="10096500" y="1005167"/>
            <a:ext cx="55816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WEB </a:t>
            </a:r>
            <a:r>
              <a:rPr lang="uk-UA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3600" b="1" i="1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нтерфейс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615E98-25DF-4C39-8F5A-D3B5007908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622" y="2724149"/>
            <a:ext cx="22274827" cy="1047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583508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416FB8D-824D-496A-A42E-CFD1670060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3304" y="-1"/>
            <a:ext cx="2911151" cy="234411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DEB6057-D1F3-4F74-9E7E-2F51F181DFB3}"/>
              </a:ext>
            </a:extLst>
          </p:cNvPr>
          <p:cNvSpPr txBox="1"/>
          <p:nvPr/>
        </p:nvSpPr>
        <p:spPr>
          <a:xfrm>
            <a:off x="10096500" y="1005167"/>
            <a:ext cx="55816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Програмне</a:t>
            </a:r>
            <a:r>
              <a:rPr lang="ru-RU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endParaRPr lang="uk-UA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DFF85D5C-78ED-4FA2-B2DD-CD08B06FB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138" y="3182628"/>
            <a:ext cx="22945724" cy="80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Програмне забезпечення для моніторингу люків виконане у вигляді віртуальної машини і може бути розгорнуте як на майданчику замовника, так і використовувати віртуальні сервери в Інтернеті.</a:t>
            </a:r>
            <a:endParaRPr lang="ru-UA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Складається із трьох ключових елементів: </a:t>
            </a:r>
            <a:r>
              <a:rPr lang="uk-UA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web</a:t>
            </a: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сервер, база даних, програма </a:t>
            </a:r>
            <a:r>
              <a:rPr lang="uk-UA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IoT</a:t>
            </a: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hub</a:t>
            </a: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IoT-hub</a:t>
            </a: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працює з датчиками через мережі NB-</a:t>
            </a:r>
            <a:r>
              <a:rPr lang="uk-UA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IoT</a:t>
            </a: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uk-UA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LoraWAN</a:t>
            </a: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endParaRPr lang="ru-UA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Рішення дозволяє отримувати повідомлення від датчиків, керувати та конфігурувати датчики. Обмін із датчиками двох сторонній.</a:t>
            </a:r>
            <a:endParaRPr lang="ru-UA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Зручний інтерфейс моніторингу стану колодязів, що дозволяє відображати стан люків: на зв'язку чи ні, санкціонований доступ, несанкціоноване відкриття, відкриття корпусу, рівень сигналу і </a:t>
            </a:r>
            <a:r>
              <a:rPr lang="uk-UA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т.д</a:t>
            </a: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На карті можна відображати всі люки або шарами залежно від подій. </a:t>
            </a:r>
            <a:endParaRPr lang="ru-UA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додаток до </a:t>
            </a:r>
            <a:r>
              <a:rPr lang="uk-UA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web</a:t>
            </a: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-інтерфейсу пропонується програма інстальована в Windows, що працює у фоновому режимі. У разі несанкціонованого відкриття колодязів, програма дублює тривогу веб-інтерфейсу. У рішенні виключено можливість пропуску тривожних повідомлень</a:t>
            </a:r>
            <a:endParaRPr lang="ru-UA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304338-91CD-4A43-93A5-4F6B91D912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3304" y="-1"/>
            <a:ext cx="2911151" cy="23441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22FBCAD-15BF-468D-A75E-9BC540A389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45704" y="152399"/>
            <a:ext cx="2911151" cy="23441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5CDE5E-F7B7-4FEC-AD35-A171E198A803}"/>
              </a:ext>
            </a:extLst>
          </p:cNvPr>
          <p:cNvSpPr txBox="1"/>
          <p:nvPr/>
        </p:nvSpPr>
        <p:spPr>
          <a:xfrm>
            <a:off x="8994710" y="1005167"/>
            <a:ext cx="66834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Конфігурування</a:t>
            </a:r>
            <a:r>
              <a:rPr lang="ru-RU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датчиків</a:t>
            </a:r>
            <a:endParaRPr lang="uk-UA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F8F870-5120-4C61-8855-87199BA75E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1566" y="1651498"/>
            <a:ext cx="15050277" cy="569136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663D142-72CE-4104-A4EA-D252FB603E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572" y="7115176"/>
            <a:ext cx="13735050" cy="64484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6A40B7F-DF4A-46B7-8969-F62A3A89B2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78150" y="8186738"/>
            <a:ext cx="6229350" cy="43053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41761CC-F6D5-49C4-B673-3DB8E9249DE0}"/>
              </a:ext>
            </a:extLst>
          </p:cNvPr>
          <p:cNvSpPr/>
          <p:nvPr/>
        </p:nvSpPr>
        <p:spPr>
          <a:xfrm>
            <a:off x="-130630" y="2648916"/>
            <a:ext cx="80257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uk-UA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Кожен</a:t>
            </a:r>
            <a:r>
              <a:rPr lang="ru-RU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 </a:t>
            </a:r>
            <a:r>
              <a:rPr lang="uk-UA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датчик</a:t>
            </a:r>
            <a:r>
              <a:rPr lang="ru-RU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 </a:t>
            </a:r>
            <a:r>
              <a:rPr lang="uk-UA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може</a:t>
            </a:r>
            <a:r>
              <a:rPr lang="ru-RU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 </a:t>
            </a:r>
            <a:r>
              <a:rPr lang="uk-UA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бути</a:t>
            </a:r>
            <a:r>
              <a:rPr lang="ru-RU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 </a:t>
            </a:r>
            <a:r>
              <a:rPr lang="uk-UA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індивідуально</a:t>
            </a:r>
            <a:r>
              <a:rPr lang="ru-RU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 </a:t>
            </a:r>
            <a:r>
              <a:rPr lang="uk-UA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налаштований</a:t>
            </a: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C4B27F-C25A-4300-A68A-120E16A923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45704" y="152399"/>
            <a:ext cx="2911151" cy="23441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212EFC-C3F6-42C0-AF2D-015A011503E8}"/>
              </a:ext>
            </a:extLst>
          </p:cNvPr>
          <p:cNvSpPr txBox="1"/>
          <p:nvPr/>
        </p:nvSpPr>
        <p:spPr>
          <a:xfrm>
            <a:off x="8994710" y="1005167"/>
            <a:ext cx="66834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600" b="1" i="1" dirty="0" err="1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Логування</a:t>
            </a:r>
            <a:r>
              <a:rPr lang="ru-RU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подій</a:t>
            </a:r>
            <a:endParaRPr lang="uk-UA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A9A9E6-FD44-459A-8A23-1A85FE0586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378" y="2174008"/>
            <a:ext cx="17383125" cy="7877175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F15A6AE-F9A7-489D-AFAF-AEA89E659B35}"/>
              </a:ext>
            </a:extLst>
          </p:cNvPr>
          <p:cNvSpPr/>
          <p:nvPr/>
        </p:nvSpPr>
        <p:spPr>
          <a:xfrm>
            <a:off x="2037181" y="10264719"/>
            <a:ext cx="21457300" cy="1237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допомогою зручного фільтра можна отримати інформацію з </a:t>
            </a:r>
            <a:r>
              <a:rPr lang="uk-UA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логів</a:t>
            </a: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необхідного змісту. Відстежити роботу конкретного датчика. Вивести події тривожних спрацьовувань за всіма датчиками, розряду батареї і </a:t>
            </a:r>
            <a:r>
              <a:rPr lang="uk-UA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т.д</a:t>
            </a: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UA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433269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C4B27F-C25A-4300-A68A-120E16A923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45704" y="152399"/>
            <a:ext cx="2911151" cy="23441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212EFC-C3F6-42C0-AF2D-015A011503E8}"/>
              </a:ext>
            </a:extLst>
          </p:cNvPr>
          <p:cNvSpPr txBox="1"/>
          <p:nvPr/>
        </p:nvSpPr>
        <p:spPr>
          <a:xfrm>
            <a:off x="4161453" y="1005167"/>
            <a:ext cx="172919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</a:t>
            </a:r>
            <a:r>
              <a:rPr lang="ru-RU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налаштування</a:t>
            </a:r>
            <a:r>
              <a:rPr lang="ru-RU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</a:t>
            </a:r>
            <a:r>
              <a:rPr lang="uk-UA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інтерфейсу</a:t>
            </a:r>
            <a:r>
              <a:rPr lang="ru-RU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відправка</a:t>
            </a:r>
            <a:r>
              <a:rPr lang="ru-RU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 </a:t>
            </a:r>
            <a:r>
              <a:rPr lang="ru-RU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SMS</a:t>
            </a:r>
            <a:endParaRPr lang="x-none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8A5085-636E-4221-B1E0-929EE9DEF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7054" y="1651498"/>
            <a:ext cx="12458700" cy="70485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F2F82B-C9C0-4B01-9448-E7C66885B8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4717" y="2496516"/>
            <a:ext cx="10106025" cy="473392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7E88955-D1AA-4EF5-A5D4-1112B09EA9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1279" y="7067550"/>
            <a:ext cx="12715875" cy="664845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35E65E7-C865-4048-B8DF-C1B9F709B6F2}"/>
              </a:ext>
            </a:extLst>
          </p:cNvPr>
          <p:cNvSpPr/>
          <p:nvPr/>
        </p:nvSpPr>
        <p:spPr>
          <a:xfrm>
            <a:off x="13995918" y="9269007"/>
            <a:ext cx="100598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Web-</a:t>
            </a:r>
            <a:r>
              <a:rPr lang="uk-UA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інтерфейс можна налаштувати індивідуально. Світлий або темний фони, деталізацію об'єктів карти, налаштувати відсилання повідомлень на 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email </a:t>
            </a:r>
            <a:r>
              <a:rPr lang="uk-UA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або відправку СМС повідомлень.</a:t>
            </a:r>
            <a:endParaRPr lang="ru-RU" sz="40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524067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C4B27F-C25A-4300-A68A-120E16A923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45704" y="152399"/>
            <a:ext cx="2911151" cy="23441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212EFC-C3F6-42C0-AF2D-015A011503E8}"/>
              </a:ext>
            </a:extLst>
          </p:cNvPr>
          <p:cNvSpPr txBox="1"/>
          <p:nvPr/>
        </p:nvSpPr>
        <p:spPr>
          <a:xfrm>
            <a:off x="9330612" y="1001291"/>
            <a:ext cx="73525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Керування</a:t>
            </a:r>
            <a:r>
              <a:rPr lang="ru-RU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i="1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користувачами</a:t>
            </a:r>
            <a:endParaRPr lang="uk-UA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14EE75C-2BED-4693-80A4-652FF9DAD850}"/>
              </a:ext>
            </a:extLst>
          </p:cNvPr>
          <p:cNvSpPr/>
          <p:nvPr/>
        </p:nvSpPr>
        <p:spPr>
          <a:xfrm>
            <a:off x="16029992" y="12417364"/>
            <a:ext cx="80257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hangingPunct="1">
              <a:defRPr/>
            </a:pPr>
            <a:r>
              <a:rPr lang="ru-RU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Тел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. </a:t>
            </a:r>
            <a:r>
              <a:rPr lang="ru-RU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+38(0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67</a:t>
            </a:r>
            <a:r>
              <a:rPr lang="ru-RU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) 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550 20 81</a:t>
            </a:r>
            <a:endParaRPr lang="ru-RU" sz="40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</a:endParaRPr>
          </a:p>
          <a:p>
            <a:pPr algn="r" eaLnBrk="1" hangingPunct="1">
              <a:defRPr/>
            </a:pP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hlinkClick r:id="rId3"/>
              </a:rPr>
              <a:t>v.yatsuk</a:t>
            </a:r>
            <a:r>
              <a:rPr lang="ru-RU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hlinkClick r:id="rId3"/>
              </a:rPr>
              <a:t>@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hlinkClick r:id="rId3"/>
              </a:rPr>
              <a:t>cnets.com.ua</a:t>
            </a:r>
            <a:endParaRPr lang="ru-RU" sz="40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39D36B-9506-4075-A34F-BA1D64A37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7388" y="1990433"/>
            <a:ext cx="17745075" cy="29051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6E50675-F7B8-4A96-BC7B-BF637379FF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043" y="5449272"/>
            <a:ext cx="8001000" cy="363855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8C32895-40CB-47CA-BB29-90E444CB9B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23864" y="5449272"/>
            <a:ext cx="11925300" cy="4238625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3737649-4F94-4C6E-BC4F-457228D2750D}"/>
              </a:ext>
            </a:extLst>
          </p:cNvPr>
          <p:cNvSpPr/>
          <p:nvPr/>
        </p:nvSpPr>
        <p:spPr>
          <a:xfrm>
            <a:off x="2034072" y="9964116"/>
            <a:ext cx="20732622" cy="1237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Можливе створення користувачів з різними правами доступу, з прив'язкою датчиків до користувача та індивідуальними параметрами графічного інтерфейсу</a:t>
            </a:r>
            <a:endParaRPr lang="ru-UA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383498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room">
  <a:themeElements>
    <a:clrScheme name="Showroom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40053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535353"/>
            </a:solidFill>
            <a:effectLst/>
            <a:uFillTx/>
            <a:latin typeface="Gill Sans Light"/>
            <a:ea typeface="Gill Sans Light"/>
            <a:cs typeface="Gill Sans Light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535353"/>
            </a:solidFill>
            <a:effectLst/>
            <a:uFillTx/>
            <a:latin typeface="Gill Sans Light"/>
            <a:ea typeface="Gill Sans Light"/>
            <a:cs typeface="Gill Sans Light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3614</TotalTime>
  <Words>476</Words>
  <Application>Microsoft Office PowerPoint</Application>
  <PresentationFormat>Произвольный</PresentationFormat>
  <Paragraphs>42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Helvetica Neue</vt:lpstr>
      <vt:lpstr>Times New Roman</vt:lpstr>
      <vt:lpstr>Тема Office</vt:lpstr>
      <vt:lpstr>Моніторинг колодязів на основ мереж LoraWan та NB-IoT</vt:lpstr>
      <vt:lpstr>Презентация PowerPoint</vt:lpstr>
      <vt:lpstr>Параметры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Системы видеонаблюдения</dc:title>
  <dc:creator>User</dc:creator>
  <cp:lastModifiedBy>Vasiliy</cp:lastModifiedBy>
  <cp:revision>84</cp:revision>
  <dcterms:modified xsi:type="dcterms:W3CDTF">2024-02-19T10:42:32Z</dcterms:modified>
</cp:coreProperties>
</file>